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6" r:id="rId4"/>
    <p:sldId id="275" r:id="rId5"/>
    <p:sldId id="274" r:id="rId6"/>
    <p:sldId id="273" r:id="rId7"/>
    <p:sldId id="272" r:id="rId8"/>
    <p:sldId id="271" r:id="rId9"/>
    <p:sldId id="321" r:id="rId10"/>
    <p:sldId id="270" r:id="rId11"/>
    <p:sldId id="269" r:id="rId12"/>
    <p:sldId id="268" r:id="rId13"/>
    <p:sldId id="267" r:id="rId14"/>
    <p:sldId id="266" r:id="rId15"/>
    <p:sldId id="265" r:id="rId16"/>
    <p:sldId id="264" r:id="rId17"/>
    <p:sldId id="263" r:id="rId18"/>
    <p:sldId id="259" r:id="rId19"/>
    <p:sldId id="262" r:id="rId20"/>
    <p:sldId id="291" r:id="rId21"/>
    <p:sldId id="294" r:id="rId22"/>
    <p:sldId id="293" r:id="rId23"/>
    <p:sldId id="292" r:id="rId24"/>
    <p:sldId id="286" r:id="rId25"/>
    <p:sldId id="290" r:id="rId26"/>
    <p:sldId id="289" r:id="rId27"/>
    <p:sldId id="288" r:id="rId28"/>
    <p:sldId id="287" r:id="rId29"/>
    <p:sldId id="261" r:id="rId30"/>
    <p:sldId id="285" r:id="rId31"/>
    <p:sldId id="284" r:id="rId32"/>
    <p:sldId id="283" r:id="rId33"/>
    <p:sldId id="282" r:id="rId34"/>
    <p:sldId id="281" r:id="rId35"/>
    <p:sldId id="260" r:id="rId36"/>
    <p:sldId id="280" r:id="rId37"/>
    <p:sldId id="279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2" r:id="rId64"/>
    <p:sldId id="323" r:id="rId65"/>
    <p:sldId id="324" r:id="rId66"/>
    <p:sldId id="325" r:id="rId67"/>
    <p:sldId id="32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B10C-CDA9-E583-541B-620E2421B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7C155-C5FE-F1A1-C51B-EED4CF8B7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ECBEE-A25F-72FA-E505-746C576C5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7120-4413-32A5-EBDE-6EC0DABE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20A8-3F8C-D7A0-EDC9-948CDB8D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D1E0-2B71-03DC-8A08-6A5A13FD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24E3E-5F19-AE71-ECEB-D49650BA5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0319-9D9F-F802-1698-BC718F21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7EFE-7CB8-1260-945A-C6D0C808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52553-5695-5E77-1AA6-628F7190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7990B-774E-5683-3E2E-F28CCFA11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BFF38-FC8A-2D38-5A3B-48325ED9D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18B2-3408-7D68-7EF4-939BA00E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47CEC-145E-38B0-C547-0BF70C63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D02B0-3C7D-E3D3-5E77-86A97D9B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6859-2022-F01A-3F14-48842994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2E048-1FA1-FCE8-E50E-EFEA3DDB8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B09A-2125-169F-9A4A-2A2FCEE8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C6B56-5C30-6716-EF25-F117EFF2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4664D-8981-63E6-294F-8FDA117B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BF3B-488F-CD7C-1947-9FA13DE3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FADC6-5BDB-A397-DB07-D63EC20D3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540B8-DD8B-6CD2-133D-EAEEB814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287F8-4930-9CA7-6AEE-887499DB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6D0AC-6284-A22F-6FDD-62171D96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FC7D-E445-185F-22D8-88BB1A68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FA96-6E93-FC49-B397-09FA846F3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48955-52D1-9877-B0B7-34D2F6050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DB52-29DC-291C-7A79-0A93A98A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7B367-BF12-133B-C963-F3D9E3ED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781C0-9432-8E5B-724E-F79E04AF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4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C2CE-F6E0-A537-7E69-D4EA571E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E3160-E73D-C5AD-4A57-73C9585D8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64F8B-28F4-E8A7-D2F7-EB607B2FC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0154A-9861-3F60-1C95-D3499A0FF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1E890-8439-DB23-E03D-2449817CA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D8F44-9DE8-50B2-0ABE-D21EA2AA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46733-E69F-56E6-FEB1-79C58886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CFF7A-8515-7396-CAEA-BD5ADE4B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6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01BD-7875-C6E4-05E3-A99FAAD6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22B7-FDF3-A0B3-C6D1-F90927C8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8B1B0-B0FD-E9AA-2703-E02CAD48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AD206-A7E9-685E-0A3E-9FEFBDA4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0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32301-65B7-C2EE-6BFD-6C2793FF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3A23E-090B-562F-F6CD-0B833AA6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BCDE-5703-EE9F-37A6-5004BFB1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7A60-22C1-ED7A-7355-7E7B22C6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23D6A-4D61-55A1-AF57-76A6AD1F4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8B89E-7327-24D3-BC51-9E60163D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2BEDA-4DAB-87BA-888C-6FEA56C0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3938E-D914-A03D-5F71-A2F7923C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D181F-8EE7-06C6-C559-3ABE3D59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7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0427-AAC8-010F-E48E-63217127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D709B7-EDB7-1761-1098-B1D6AA241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351E3-68FE-06B8-5265-CCF97CED9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DBC0-83A6-F149-E10F-01212EAC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39B12-A246-230E-B834-D616CF74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A329F-2725-9A17-C142-C5702806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A3FA0-6312-AC7C-C2F6-7550338B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0E851-6750-DFEF-F74F-6DBFEC08E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1E66D-3DC7-4185-5E91-D4C53D007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3A08A-3CC4-4933-BCBC-267319C576B8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421B0-DADB-6586-8817-874169E7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1D0E3-0417-855A-5C1C-A22F5C776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7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42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7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5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6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2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4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1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C9168-ED92-F2F3-7374-52189E77B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0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7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5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02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33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96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94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4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6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15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73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6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6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7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90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3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50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14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66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74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10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35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26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7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10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42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84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1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02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1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4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07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11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49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612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58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19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5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66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47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13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54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3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3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4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24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Widescreen</PresentationFormat>
  <Paragraphs>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Coach Kanchon Web Master</dc:creator>
  <cp:lastModifiedBy>JOY</cp:lastModifiedBy>
  <cp:revision>13</cp:revision>
  <dcterms:created xsi:type="dcterms:W3CDTF">2025-06-30T09:44:15Z</dcterms:created>
  <dcterms:modified xsi:type="dcterms:W3CDTF">2025-08-16T10:50:17Z</dcterms:modified>
</cp:coreProperties>
</file>